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788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0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93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61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45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407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106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39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89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512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76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29E47-4A96-47C7-B08C-C5A5F6935A4C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F14EA-3023-46A4-BDE1-1B112DE8F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90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7948"/>
            <a:ext cx="12192000" cy="508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73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10"/>
            <a:ext cx="12192000" cy="590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277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448"/>
            <a:ext cx="12192000" cy="620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70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53"/>
            <a:ext cx="12192000" cy="515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3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15" y="0"/>
            <a:ext cx="116823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87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04825"/>
            <a:ext cx="7772400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681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758"/>
            <a:ext cx="12192000" cy="621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64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1261" y="250968"/>
            <a:ext cx="21643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1C1F21"/>
                </a:solidFill>
                <a:latin typeface="PingFang SC"/>
              </a:rPr>
              <a:t>Nginx</a:t>
            </a:r>
            <a:r>
              <a:rPr lang="zh-CN" altLang="en-US" b="1" dirty="0">
                <a:solidFill>
                  <a:srgbClr val="1C1F21"/>
                </a:solidFill>
                <a:latin typeface="PingFang SC"/>
              </a:rPr>
              <a:t>进程模型解析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895350"/>
            <a:ext cx="12039600" cy="5067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16624"/>
            <a:ext cx="12192000" cy="178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25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562" y="74402"/>
            <a:ext cx="7496175" cy="4914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5325"/>
            <a:ext cx="12192000" cy="32026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31261" y="250968"/>
            <a:ext cx="4144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1C1F21"/>
                </a:solidFill>
                <a:latin typeface="PingFang SC"/>
              </a:rPr>
              <a:t>Nginx</a:t>
            </a:r>
            <a:r>
              <a:rPr lang="zh-CN" altLang="en-US" b="1" dirty="0" smtClean="0">
                <a:solidFill>
                  <a:srgbClr val="1C1F21"/>
                </a:solidFill>
                <a:latin typeface="PingFang SC"/>
              </a:rPr>
              <a:t>配置文件中可配置核心进程数量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3090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070" y="0"/>
            <a:ext cx="10135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09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2054"/>
            <a:ext cx="12192000" cy="58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3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0112" y="242341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1C1F21"/>
                </a:solidFill>
                <a:latin typeface="PingFang SC"/>
              </a:rPr>
              <a:t>Nginx</a:t>
            </a:r>
            <a:r>
              <a:rPr lang="zh-CN" altLang="en-US" b="1" dirty="0">
                <a:solidFill>
                  <a:srgbClr val="1C1F21"/>
                </a:solidFill>
                <a:latin typeface="PingFang SC"/>
              </a:rPr>
              <a:t>处理</a:t>
            </a:r>
            <a:r>
              <a:rPr lang="en-US" altLang="zh-CN" b="1" dirty="0">
                <a:solidFill>
                  <a:srgbClr val="1C1F21"/>
                </a:solidFill>
                <a:latin typeface="PingFang SC"/>
              </a:rPr>
              <a:t>Web</a:t>
            </a:r>
            <a:r>
              <a:rPr lang="zh-CN" altLang="en-US" b="1" dirty="0">
                <a:solidFill>
                  <a:srgbClr val="1C1F21"/>
                </a:solidFill>
                <a:latin typeface="PingFang SC"/>
              </a:rPr>
              <a:t>请求机制解析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9353"/>
            <a:ext cx="12192000" cy="525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1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5582"/>
            <a:ext cx="12192000" cy="620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01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450"/>
            <a:ext cx="12192000" cy="61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53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18</Words>
  <Application>Microsoft Office PowerPoint</Application>
  <PresentationFormat>宽屏</PresentationFormat>
  <Paragraphs>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PingFang SC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23</cp:revision>
  <dcterms:created xsi:type="dcterms:W3CDTF">2022-11-27T13:23:38Z</dcterms:created>
  <dcterms:modified xsi:type="dcterms:W3CDTF">2022-12-15T07:50:07Z</dcterms:modified>
</cp:coreProperties>
</file>

<file path=docProps/thumbnail.jpeg>
</file>